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06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000"/>
            <a:lum/>
          </a:blip>
          <a:srcRect/>
          <a:stretch>
            <a:fillRect t="1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2971800"/>
            <a:ext cx="7086600" cy="2133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fa-IR" sz="8800" b="1" dirty="0" smtClean="0">
                <a:solidFill>
                  <a:srgbClr val="002060"/>
                </a:solidFill>
                <a:latin typeface="IranNastaliq" panose="02020505000000020003" pitchFamily="18" charset="0"/>
                <a:cs typeface="IranNastaliq" panose="02020505000000020003" pitchFamily="18" charset="0"/>
              </a:rPr>
              <a:t>بسم الله الرحمن الرحیم </a:t>
            </a:r>
            <a:endParaRPr lang="fa-IR" sz="8800" b="1" dirty="0">
              <a:solidFill>
                <a:srgbClr val="002060"/>
              </a:solidFill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50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1000"/>
            <a:lum/>
          </a:blip>
          <a:srcRect/>
          <a:stretch>
            <a:fillRect t="1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600" y="187355"/>
            <a:ext cx="6907250" cy="914399"/>
          </a:xfrm>
        </p:spPr>
        <p:txBody>
          <a:bodyPr>
            <a:normAutofit fontScale="90000"/>
          </a:bodyPr>
          <a:lstStyle/>
          <a:p>
            <a:pPr rtl="1"/>
            <a:r>
              <a:rPr lang="fa-IR" sz="2800" b="1" dirty="0" smtClean="0">
                <a:solidFill>
                  <a:srgbClr val="0070C0"/>
                </a:solidFill>
                <a:latin typeface="Palace Script MT" panose="030303020206070C0B05" pitchFamily="66" charset="0"/>
                <a:cs typeface="Tabassom" panose="00000400000000000000" pitchFamily="2" charset="-78"/>
              </a:rPr>
              <a:t/>
            </a:r>
            <a:br>
              <a:rPr lang="fa-IR" sz="2800" b="1" dirty="0" smtClean="0">
                <a:solidFill>
                  <a:srgbClr val="0070C0"/>
                </a:solidFill>
                <a:latin typeface="Palace Script MT" panose="030303020206070C0B05" pitchFamily="66" charset="0"/>
                <a:cs typeface="Tabassom" panose="00000400000000000000" pitchFamily="2" charset="-78"/>
              </a:rPr>
            </a:br>
            <a:r>
              <a:rPr lang="fa-IR" sz="2700" b="1" dirty="0" smtClean="0">
                <a:solidFill>
                  <a:srgbClr val="0070C0"/>
                </a:solidFill>
                <a:latin typeface="Palace Script MT" panose="030303020206070C0B05" pitchFamily="66" charset="0"/>
                <a:cs typeface="B Titr" panose="00000700000000000000" pitchFamily="2" charset="-78"/>
              </a:rPr>
              <a:t>دانشکده تربیت بدنی و علوم </a:t>
            </a:r>
            <a:r>
              <a:rPr lang="fa-IR" sz="2700" b="1" dirty="0">
                <a:solidFill>
                  <a:srgbClr val="0070C0"/>
                </a:solidFill>
                <a:latin typeface="Palace Script MT" panose="030303020206070C0B05" pitchFamily="66" charset="0"/>
                <a:cs typeface="B Titr" panose="00000700000000000000" pitchFamily="2" charset="-78"/>
              </a:rPr>
              <a:t>ورزشی</a:t>
            </a:r>
            <a:br>
              <a:rPr lang="fa-IR" sz="2700" b="1" dirty="0">
                <a:solidFill>
                  <a:srgbClr val="0070C0"/>
                </a:solidFill>
                <a:latin typeface="Palace Script MT" panose="030303020206070C0B05" pitchFamily="66" charset="0"/>
                <a:cs typeface="B Titr" panose="00000700000000000000" pitchFamily="2" charset="-78"/>
              </a:rPr>
            </a:br>
            <a:r>
              <a:rPr lang="fa-IR" sz="2700" b="1" dirty="0">
                <a:solidFill>
                  <a:srgbClr val="0070C0"/>
                </a:solidFill>
                <a:latin typeface="Palace Script MT" panose="030303020206070C0B05" pitchFamily="66" charset="0"/>
                <a:cs typeface="B Titr" panose="00000700000000000000" pitchFamily="2" charset="-78"/>
              </a:rPr>
              <a:t>دومین همایش ملی یافته های کاربردی در علوم ورزشی</a:t>
            </a:r>
            <a:br>
              <a:rPr lang="fa-IR" sz="2700" b="1" dirty="0">
                <a:solidFill>
                  <a:srgbClr val="0070C0"/>
                </a:solidFill>
                <a:latin typeface="Palace Script MT" panose="030303020206070C0B05" pitchFamily="66" charset="0"/>
                <a:cs typeface="B Titr" panose="00000700000000000000" pitchFamily="2" charset="-78"/>
              </a:rPr>
            </a:br>
            <a:endParaRPr lang="fa-IR" sz="2800" b="1" dirty="0">
              <a:solidFill>
                <a:srgbClr val="0070C0"/>
              </a:solidFill>
              <a:latin typeface="Palace Script MT" panose="030303020206070C0B05" pitchFamily="66" charset="0"/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800600"/>
          </a:xfrm>
        </p:spPr>
        <p:txBody>
          <a:bodyPr>
            <a:normAutofit/>
          </a:bodyPr>
          <a:lstStyle/>
          <a:p>
            <a:endParaRPr lang="en-US" dirty="0" smtClean="0">
              <a:cs typeface="Titr" panose="00000700000000000000" pitchFamily="2" charset="-78"/>
            </a:endParaRPr>
          </a:p>
          <a:p>
            <a:endParaRPr lang="fa-IR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pic>
        <p:nvPicPr>
          <p:cNvPr id="1026" name="Picture 2" descr="C:\Users\MrsAshouri\Desktop\channel\untitl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88" y="187355"/>
            <a:ext cx="1146362" cy="96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MrsAshouri\Desktop\دومین همایش 5 دقیقه\1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200365"/>
            <a:ext cx="1020762" cy="96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28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</Words>
  <Application>Microsoft Office PowerPoint</Application>
  <PresentationFormat>On-screen Show (4:3)</PresentationFormat>
  <Paragraphs>6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 دانشکده تربیت بدنی و علوم ورزشی دومین همایش ملی یافته های کاربردی در علوم ورزشی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 Ashouri</dc:creator>
  <cp:lastModifiedBy>User</cp:lastModifiedBy>
  <cp:revision>21</cp:revision>
  <dcterms:created xsi:type="dcterms:W3CDTF">2006-08-16T00:00:00Z</dcterms:created>
  <dcterms:modified xsi:type="dcterms:W3CDTF">2018-02-24T13:34:37Z</dcterms:modified>
</cp:coreProperties>
</file>